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3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0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7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4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9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2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2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0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6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A3A82-DDAF-4AAE-A15B-749A127CD14A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8C3D3-4DA2-4B7A-9339-D57BB591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4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54542"/>
            <a:ext cx="10515600" cy="1325563"/>
          </a:xfrm>
        </p:spPr>
        <p:txBody>
          <a:bodyPr/>
          <a:lstStyle/>
          <a:p>
            <a:r>
              <a:rPr lang="en-US" dirty="0"/>
              <a:t>Solving differential equations via </a:t>
            </a:r>
            <a:r>
              <a:rPr lang="en-US" dirty="0" err="1"/>
              <a:t>laplace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64875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Convert differential equation to F(s) using Laplace table</a:t>
            </a:r>
          </a:p>
          <a:p>
            <a:r>
              <a:rPr lang="en-US" dirty="0"/>
              <a:t>Solve for F(s) </a:t>
            </a:r>
          </a:p>
          <a:p>
            <a:r>
              <a:rPr lang="en-US" dirty="0"/>
              <a:t>Apply initial conditions of f(t=0) and f’(t=0), etc.</a:t>
            </a:r>
          </a:p>
          <a:p>
            <a:r>
              <a:rPr lang="en-US" dirty="0" smtClean="0"/>
              <a:t>Perform fraction decomposition</a:t>
            </a:r>
          </a:p>
          <a:p>
            <a:r>
              <a:rPr lang="en-US" dirty="0" smtClean="0"/>
              <a:t>Calculate </a:t>
            </a:r>
            <a:r>
              <a:rPr lang="en-US" dirty="0"/>
              <a:t>any unknowns </a:t>
            </a:r>
            <a:r>
              <a:rPr lang="en-US" dirty="0" smtClean="0"/>
              <a:t>(generally the numerators of the decomposed fractions) by </a:t>
            </a:r>
            <a:r>
              <a:rPr lang="en-US" dirty="0"/>
              <a:t>plugging in fake s values (i.e., 0, 1, 2) to </a:t>
            </a:r>
            <a:r>
              <a:rPr lang="en-US" dirty="0" smtClean="0"/>
              <a:t>solve </a:t>
            </a:r>
            <a:endParaRPr lang="en-US" dirty="0"/>
          </a:p>
          <a:p>
            <a:r>
              <a:rPr lang="en-US" dirty="0"/>
              <a:t>Take the inverse using the Laplace table</a:t>
            </a:r>
          </a:p>
          <a:p>
            <a:r>
              <a:rPr lang="en-US" dirty="0" smtClean="0"/>
              <a:t>Done</a:t>
            </a:r>
          </a:p>
          <a:p>
            <a:pPr algn="ctr"/>
            <a:r>
              <a:rPr lang="en-US" dirty="0" smtClean="0"/>
              <a:t>A simple example is as follows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41502" y="447995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Example: y’’-10y’+9y=5t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93823" y="549063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Sometimes easier to think about using f(t) and F(s</a:t>
            </a:r>
            <a:r>
              <a:rPr lang="en-US" dirty="0" smtClean="0"/>
              <a:t>) rather than other variables (i.e., y in the above example)…</a:t>
            </a:r>
          </a:p>
          <a:p>
            <a:pPr marL="0" indent="0">
              <a:buNone/>
            </a:pPr>
            <a:r>
              <a:rPr lang="en-US" dirty="0" smtClean="0"/>
              <a:t>   For example, f’’-10f’+9f=5t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4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504604" y="88535"/>
                <a:ext cx="10241280" cy="6515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𝟗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𝒂𝒏𝒅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: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𝒇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𝒔𝒇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: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𝑳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: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𝑳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: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𝓛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105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05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05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en-US" sz="105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!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05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05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105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en-US" sz="105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105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note; 0!=1 and 1!=1</a:t>
                </a:r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𝒔𝒇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𝒔𝑭</m:t>
                          </m:r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</m:d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</m:d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𝟗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𝒔𝑭</m:t>
                          </m:r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</m:d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𝟗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𝟏𝟐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𝟏𝟎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𝟗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𝟏𝟎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𝟗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𝟏𝟐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𝒔</m:t>
                                  </m:r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𝟏𝟐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e>
                          </m:d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𝟏𝟐</m:t>
                                  </m:r>
                                  <m:sSup>
                                    <m:sSupPr>
                                      <m:ctrlP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sz="1400" b="1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e>
                          </m:d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𝑩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𝑫</m:t>
                          </m:r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𝒆𝒒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., 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𝒖𝒏𝒌</m:t>
                      </m:r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𝟓𝟎</m:t>
                              </m:r>
                            </m:num>
                            <m:den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𝟖𝟏</m:t>
                              </m:r>
                            </m:den>
                          </m:f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𝟑𝟏</m:t>
                              </m:r>
                            </m:num>
                            <m:den>
                              <m:r>
                                <a:rPr lang="en-US" sz="14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𝟖𝟏</m:t>
                              </m:r>
                            </m:den>
                          </m:f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𝓛</m:t>
                        </m:r>
                      </m:e>
                      <m:sup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𝑭</m:t>
                        </m:r>
                        <m:d>
                          <m:dPr>
                            <m:ctrlPr>
                              <a:rPr lang="en-US" sz="1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𝒔</m:t>
                            </m:r>
                          </m:e>
                        </m:d>
                      </m:e>
                    </m:d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𝟓𝟎</m:t>
                        </m:r>
                      </m:num>
                      <m:den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𝟖𝟏</m:t>
                        </m:r>
                      </m:den>
                    </m:f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𝟑𝟏</m:t>
                        </m:r>
                      </m:num>
                      <m:den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𝟖𝟏</m:t>
                        </m:r>
                      </m:den>
                    </m:f>
                    <m:sSup>
                      <m:sSup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sup>
                    </m:sSup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1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sup>
                    </m:sSup>
                  </m:oMath>
                </a14:m>
                <a:r>
                  <a:rPr lang="en-US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604" y="88535"/>
                <a:ext cx="10241280" cy="65151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78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Solving differential equations via laplace</vt:lpstr>
      <vt:lpstr>PowerPoint Presentation</vt:lpstr>
    </vt:vector>
  </TitlesOfParts>
  <Company>Dwight Look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Bishop, Corey J</dc:creator>
  <cp:lastModifiedBy>Bishop, Corey J</cp:lastModifiedBy>
  <cp:revision>2</cp:revision>
  <dcterms:created xsi:type="dcterms:W3CDTF">2019-03-26T20:43:13Z</dcterms:created>
  <dcterms:modified xsi:type="dcterms:W3CDTF">2019-03-26T20:43:26Z</dcterms:modified>
</cp:coreProperties>
</file>