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6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2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0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9105-1A27-4FC7-841B-85F16E16CE0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C7C2-345E-4D01-9268-8CF7D589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771" y="-1502841"/>
            <a:ext cx="9144000" cy="2387600"/>
          </a:xfrm>
        </p:spPr>
        <p:txBody>
          <a:bodyPr/>
          <a:lstStyle/>
          <a:p>
            <a:r>
              <a:rPr lang="en-US" dirty="0" smtClean="0"/>
              <a:t>Solving for Example 8.7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70667" r="29044" b="21091"/>
          <a:stretch/>
        </p:blipFill>
        <p:spPr>
          <a:xfrm>
            <a:off x="63237" y="206348"/>
            <a:ext cx="1712422" cy="56526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/>
        </p:blipFill>
        <p:spPr>
          <a:xfrm>
            <a:off x="63237" y="771613"/>
            <a:ext cx="5894614" cy="31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Laplace</a:t>
            </a:r>
          </a:p>
          <a:p>
            <a:r>
              <a:rPr lang="en-US" dirty="0" smtClean="0"/>
              <a:t>Undetermined coefficients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4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0576" t="7105" r="28579" b="10241"/>
          <a:stretch/>
        </p:blipFill>
        <p:spPr>
          <a:xfrm>
            <a:off x="-59629" y="-74969"/>
            <a:ext cx="6312877" cy="70402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49508" y="6515100"/>
            <a:ext cx="28184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http://tutorial.math.lamar.edu/Classes/DE/Laplace_Table.aspx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74917" t="7105" r="6009" b="11865"/>
          <a:stretch/>
        </p:blipFill>
        <p:spPr>
          <a:xfrm>
            <a:off x="6253248" y="-20178"/>
            <a:ext cx="5756722" cy="68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547" y="976920"/>
            <a:ext cx="6524944" cy="4893707"/>
          </a:xfrm>
        </p:spPr>
      </p:pic>
      <p:sp>
        <p:nvSpPr>
          <p:cNvPr id="3" name="Rectangle 2"/>
          <p:cNvSpPr/>
          <p:nvPr/>
        </p:nvSpPr>
        <p:spPr>
          <a:xfrm>
            <a:off x="6564873" y="3239107"/>
            <a:ext cx="541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Laplace gives you both the </a:t>
            </a:r>
            <a:r>
              <a:rPr lang="en-US" dirty="0" err="1" smtClean="0"/>
              <a:t>homog</a:t>
            </a:r>
            <a:r>
              <a:rPr lang="en-US" dirty="0" smtClean="0"/>
              <a:t>. and particular </a:t>
            </a:r>
            <a:r>
              <a:rPr lang="en-US" dirty="0" err="1" smtClean="0"/>
              <a:t>solns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814" y="-349769"/>
            <a:ext cx="10515600" cy="1325563"/>
          </a:xfrm>
        </p:spPr>
        <p:txBody>
          <a:bodyPr/>
          <a:lstStyle/>
          <a:p>
            <a:r>
              <a:rPr lang="en-US" dirty="0" smtClean="0"/>
              <a:t>Undetermined Coefficients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3972" r="5466" b="15825"/>
          <a:stretch/>
        </p:blipFill>
        <p:spPr>
          <a:xfrm>
            <a:off x="6048895" y="0"/>
            <a:ext cx="6143105" cy="30673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34" y="1698602"/>
            <a:ext cx="5782452" cy="4336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2160" y="4713316"/>
            <a:ext cx="546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method is only for </a:t>
            </a:r>
            <a:r>
              <a:rPr lang="en-US" smtClean="0"/>
              <a:t>calculating the particular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67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Solving for Example 8.7 </vt:lpstr>
      <vt:lpstr>Consider using</vt:lpstr>
      <vt:lpstr>Laplace Transformation</vt:lpstr>
      <vt:lpstr>PowerPoint Presentation</vt:lpstr>
      <vt:lpstr>PowerPoint Presentation</vt:lpstr>
      <vt:lpstr>Undetermined Coefficients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for</dc:title>
  <dc:creator>Bishop, Corey J</dc:creator>
  <cp:lastModifiedBy>Bishop, Corey J</cp:lastModifiedBy>
  <cp:revision>10</cp:revision>
  <dcterms:created xsi:type="dcterms:W3CDTF">2017-10-20T22:45:36Z</dcterms:created>
  <dcterms:modified xsi:type="dcterms:W3CDTF">2017-10-21T00:56:33Z</dcterms:modified>
</cp:coreProperties>
</file>