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1" r:id="rId4"/>
    <p:sldId id="259" r:id="rId5"/>
    <p:sldId id="260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C9B1-9BCD-443D-9C38-9A43C689515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1AE9-8492-45C3-BAA1-480EA0242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15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C9B1-9BCD-443D-9C38-9A43C689515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1AE9-8492-45C3-BAA1-480EA0242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67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C9B1-9BCD-443D-9C38-9A43C689515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1AE9-8492-45C3-BAA1-480EA0242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42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C9B1-9BCD-443D-9C38-9A43C689515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1AE9-8492-45C3-BAA1-480EA0242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6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C9B1-9BCD-443D-9C38-9A43C689515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1AE9-8492-45C3-BAA1-480EA0242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73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C9B1-9BCD-443D-9C38-9A43C689515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1AE9-8492-45C3-BAA1-480EA0242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6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C9B1-9BCD-443D-9C38-9A43C689515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1AE9-8492-45C3-BAA1-480EA0242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28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C9B1-9BCD-443D-9C38-9A43C689515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1AE9-8492-45C3-BAA1-480EA0242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C9B1-9BCD-443D-9C38-9A43C689515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1AE9-8492-45C3-BAA1-480EA0242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1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C9B1-9BCD-443D-9C38-9A43C689515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1AE9-8492-45C3-BAA1-480EA0242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53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C9B1-9BCD-443D-9C38-9A43C689515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1AE9-8492-45C3-BAA1-480EA0242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60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BC9B1-9BCD-443D-9C38-9A43C689515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51AE9-8492-45C3-BAA1-480EA0242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1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52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HW Solutions for Ch. 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Problems 9.2, 9.4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925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8" t="34865" r="3467" b="11154"/>
          <a:stretch/>
        </p:blipFill>
        <p:spPr>
          <a:xfrm>
            <a:off x="0" y="5095702"/>
            <a:ext cx="3990110" cy="176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28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thickness of a membrane is very small. The transport of solute reaches </a:t>
            </a:r>
            <a:r>
              <a:rPr lang="en-US" dirty="0" err="1" smtClean="0"/>
              <a:t>s.s.</a:t>
            </a:r>
            <a:r>
              <a:rPr lang="en-US" dirty="0" smtClean="0"/>
              <a:t> quickly. The flux of solute in the membrane can be calculated based on </a:t>
            </a:r>
            <a:r>
              <a:rPr lang="en-US" dirty="0" err="1" smtClean="0"/>
              <a:t>s.s.</a:t>
            </a:r>
            <a:r>
              <a:rPr lang="en-US" dirty="0" smtClean="0"/>
              <a:t> mass balance equation.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8" t="34865" r="3467" b="11154"/>
          <a:stretch/>
        </p:blipFill>
        <p:spPr>
          <a:xfrm>
            <a:off x="0" y="5095702"/>
            <a:ext cx="3990110" cy="17622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843" y="2583027"/>
            <a:ext cx="1794225" cy="94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3121" y="3661764"/>
            <a:ext cx="2710425" cy="9819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6639" y="4662553"/>
            <a:ext cx="6108001" cy="94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5020" y="5448555"/>
            <a:ext cx="3626625" cy="915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6198" y="6255315"/>
            <a:ext cx="1870575" cy="52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99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1" t="34091" r="15692" b="5141"/>
          <a:stretch/>
        </p:blipFill>
        <p:spPr>
          <a:xfrm>
            <a:off x="116378" y="127895"/>
            <a:ext cx="3890355" cy="31255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7" t="37022" r="5798" b="9321"/>
          <a:stretch/>
        </p:blipFill>
        <p:spPr>
          <a:xfrm>
            <a:off x="7237613" y="127895"/>
            <a:ext cx="4838009" cy="275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71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1" t="34091" r="15692" b="5141"/>
          <a:stretch/>
        </p:blipFill>
        <p:spPr>
          <a:xfrm>
            <a:off x="116378" y="127895"/>
            <a:ext cx="3890355" cy="3125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7" t="37022" r="5798" b="9321"/>
          <a:stretch/>
        </p:blipFill>
        <p:spPr>
          <a:xfrm>
            <a:off x="7237613" y="127895"/>
            <a:ext cx="4838009" cy="27598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1767" y="3458095"/>
            <a:ext cx="460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each pore, the diffusion flux of the solute is: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1672" y="3371061"/>
            <a:ext cx="1946925" cy="543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9956" y="4339244"/>
            <a:ext cx="11432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all of the pores are similar, the total flux of solute through the vessel wall = diffusion flux in one pore times the surface</a:t>
            </a:r>
          </a:p>
          <a:p>
            <a:r>
              <a:rPr lang="en-US" dirty="0" smtClean="0"/>
              <a:t>Area ratio of the pore…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5074" y="4795268"/>
            <a:ext cx="4046550" cy="886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7484" y="5897761"/>
            <a:ext cx="2977650" cy="84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78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90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HW Solutions for Ch. 9</vt:lpstr>
      <vt:lpstr>PowerPoint Presentation</vt:lpstr>
      <vt:lpstr>PowerPoint Presentation</vt:lpstr>
      <vt:lpstr>PowerPoint Presentation</vt:lpstr>
      <vt:lpstr>PowerPoint Presentation</vt:lpstr>
    </vt:vector>
  </TitlesOfParts>
  <Company>Dwight Look College of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HW Solutions for Ch. 9</dc:title>
  <dc:creator>Bishop, Corey J</dc:creator>
  <cp:lastModifiedBy>Bishop, Corey J</cp:lastModifiedBy>
  <cp:revision>4</cp:revision>
  <dcterms:created xsi:type="dcterms:W3CDTF">2017-10-24T16:51:08Z</dcterms:created>
  <dcterms:modified xsi:type="dcterms:W3CDTF">2017-10-24T17:07:27Z</dcterms:modified>
</cp:coreProperties>
</file>